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egreya Black"/>
      <p:bold r:id="rId21"/>
      <p:boldItalic r:id="rId22"/>
    </p:embeddedFont>
    <p:embeddedFont>
      <p:font typeface="Alegreya ExtraBold"/>
      <p:bold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abcabdea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abcabdea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FP7_BoUpB-M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xPL-4P-aAM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1vCrWLyNvGU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vfq44gvHXg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TWhQNeeIx1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aQYERgPKaeM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zUyued3G_z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11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35" name="Google Shape;135;p22"/>
          <p:cNvSpPr txBox="1"/>
          <p:nvPr/>
        </p:nvSpPr>
        <p:spPr>
          <a:xfrm>
            <a:off x="328775" y="1118525"/>
            <a:ext cx="4092600" cy="1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the spirit level into a game. Award a point for going close to the edge but not touching the edge. Get four points to win the game. Touch an edge and the game ends.</a:t>
            </a: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4545650" y="1126925"/>
            <a:ext cx="4390200" cy="18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Spicy-3B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Change the spirit level to a spirograph. Instead of erasing the circle, let it continue to draw on the screen. Choose a random color after every 20 circles.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309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2885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26800" y="9570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 descr="Mission 11 Remix - 3A&#10;Spicy Mission&#10;Makes the spirit level into a game. Get the bubble close to the edges without touching them four times to win. Touch a side and game ends." title="Mission 11 Remix - 3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100" y="2873800"/>
            <a:ext cx="3242200" cy="18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Mission 11 Remix - 3B&#10;Spicy Mission&#10;Change the spirit level to an art project, like a spirograph. Instead of erasing the bubble before redrawing, keep it and use the line of circles to make art. Select a random color for the circe every 20 times." title="Mission 11 Remix - 3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900" y="2873800"/>
            <a:ext cx="3242222" cy="18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C06F9-94DF-24FE-A86B-96231E33D65F}"/>
              </a:ext>
            </a:extLst>
          </p:cNvPr>
          <p:cNvSpPr txBox="1"/>
          <p:nvPr/>
        </p:nvSpPr>
        <p:spPr>
          <a:xfrm>
            <a:off x="1200475" y="469755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0" name="Google Shape;150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or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11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56" name="Google Shape;156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you need a  list? If so, what information will it store?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11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2" name="Google Shape;162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Remix11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Spirit Level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functions as you go, or when you see a need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9" name="Google Shape;169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5" name="Google Shape;175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1" name="Google Shape;181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11 Remix Log.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11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Mission 11 introduced a way to use the accelerometer. You used it for creating a spirit level.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are some digital devices that might have an accelerometer in it?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11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11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500" y="407500"/>
            <a:ext cx="3617450" cy="43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Seven suggestions are on the next 4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4519200" cy="3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Start with the original code. Create at least one function and call it in the program. Suggestions: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function that sets up the screen and lines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function that scales the raw data to degrees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4919700" y="1164225"/>
            <a:ext cx="4106700" cy="19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an introduction and wait to start the game. Add a way to exit the program using in if statement, and an ending message. The intro can be a function, but it doesn’t have to be.</a:t>
            </a:r>
            <a:r>
              <a:rPr lang="en" sz="16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87950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Mission 11 Remix - 1A&#10;Mild Mission&#10;Creates at least one function from existing code. Program execution will be the same as Mission 11." title="Mission 11 Remix - 1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125" y="3014200"/>
            <a:ext cx="3048000" cy="171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Mission 11 Remix - 1B&#10;Mild Mission&#10;Creates an intro and way to exit the program. The intro can be a function. The exit is another if statement in the while loop, with an ending message after the while loop." title="Mission 11 Remix - 1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2075" y="30142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0FD530-6948-CAEC-ED2E-6C92CC9E4988}"/>
              </a:ext>
            </a:extLst>
          </p:cNvPr>
          <p:cNvSpPr txBox="1"/>
          <p:nvPr/>
        </p:nvSpPr>
        <p:spPr>
          <a:xfrm>
            <a:off x="891125" y="47287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4" name="Google Shape;114;p20"/>
          <p:cNvSpPr txBox="1"/>
          <p:nvPr/>
        </p:nvSpPr>
        <p:spPr>
          <a:xfrm>
            <a:off x="328775" y="1158025"/>
            <a:ext cx="4519200" cy="2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Mild-1C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the horizontal bubble to a vertical bubble </a:t>
            </a:r>
            <a:b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(use y instead of x).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 descr="Mission 11 Remix - 1C&#10;Mild Mission&#10;Changes the horizontal bubble to a vertical bubble (change x to y)." title="Mission 11 Remix - 1C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975" y="1771380"/>
            <a:ext cx="3989500" cy="22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1F3FA-0683-F49B-4069-6EEA6441163C}"/>
              </a:ext>
            </a:extLst>
          </p:cNvPr>
          <p:cNvSpPr txBox="1"/>
          <p:nvPr/>
        </p:nvSpPr>
        <p:spPr>
          <a:xfrm>
            <a:off x="4847975" y="402902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 to see the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28775" y="-170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22" name="Google Shape;122;p21"/>
          <p:cNvSpPr txBox="1"/>
          <p:nvPr/>
        </p:nvSpPr>
        <p:spPr>
          <a:xfrm>
            <a:off x="4975325" y="876775"/>
            <a:ext cx="40818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the spirit level to check both the horizontal and vertical positions </a:t>
            </a:r>
            <a:b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(use both x and y).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28775" y="970775"/>
            <a:ext cx="43746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Change the circle to a filled-in circle when CodeX is level. This remix can include an intro and ending.  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6224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5643" y="871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975324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04743" y="777500"/>
            <a:ext cx="23392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descr="Mission 11 Remix - 2A&#10;Medium Mission&#10;Changes the bubble to a filled circle when completely level." title="Mission 11 Remix - 2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225" y="2313675"/>
            <a:ext cx="3530675" cy="1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 descr="Mission 11 Remix - 2B&#10;Medium Mission&#10;Checks the level at both a horizontal and vertical position." title="Mission 11 Remix - 2B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0125" y="2461378"/>
            <a:ext cx="3530700" cy="19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376E82-84EC-D5BC-B364-E94A627B132A}"/>
              </a:ext>
            </a:extLst>
          </p:cNvPr>
          <p:cNvSpPr txBox="1"/>
          <p:nvPr/>
        </p:nvSpPr>
        <p:spPr>
          <a:xfrm>
            <a:off x="1127050" y="4293489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On-screen Show (16:9)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Quattrocento Sans</vt:lpstr>
      <vt:lpstr>Arial</vt:lpstr>
      <vt:lpstr>Alegreya ExtraBold</vt:lpstr>
      <vt:lpstr>Source Sans Pro</vt:lpstr>
      <vt:lpstr>Alegreya Black</vt:lpstr>
      <vt:lpstr>Montserrat</vt:lpstr>
      <vt:lpstr>Raleway</vt:lpstr>
      <vt:lpstr>Plum</vt:lpstr>
      <vt:lpstr>Mission 11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2024-10-29T16:54:31Z</dcterms:modified>
</cp:coreProperties>
</file>